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7" r:id="rId4"/>
    <p:sldId id="272" r:id="rId5"/>
    <p:sldId id="269" r:id="rId6"/>
    <p:sldId id="267" r:id="rId7"/>
    <p:sldId id="273" r:id="rId8"/>
    <p:sldId id="271" r:id="rId9"/>
  </p:sldIdLst>
  <p:sldSz cx="6858000" cy="9144000" type="screen4x3"/>
  <p:notesSz cx="6858000" cy="9144000"/>
  <p:custDataLst>
    <p:tags r:id="rId1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2526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hyperlink" Target="&#31532;46&#35838;%20%20&#31934;&#30410;&#27714;&#31934;(&#23436;&#25972;).cpp" TargetMode="External"/><Relationship Id="rId5" Type="http://schemas.openxmlformats.org/officeDocument/2006/relationships/hyperlink" Target="&#31532;46&#35838;%20%20&#31934;&#30410;&#27714;&#31934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1.xml"/><Relationship Id="rId6" Type="http://schemas.openxmlformats.org/officeDocument/2006/relationships/hyperlink" Target="&#31532;46&#35838;%20%20&#31934;&#30410;&#27714;&#31934;2(&#23436;&#25972;)%20-.cpp" TargetMode="External"/><Relationship Id="rId5" Type="http://schemas.openxmlformats.org/officeDocument/2006/relationships/hyperlink" Target="&#31532;46&#35838;%20%20&#31934;&#30410;&#27714;&#31934;2(&#19981;&#23436;&#25972;).cpp" TargetMode="External"/><Relationship Id="rId4" Type="http://schemas.openxmlformats.org/officeDocument/2006/relationships/image" Target="../media/image8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603425" y="3470974"/>
            <a:ext cx="223651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46</a:t>
            </a:r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0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精益求精</a:t>
            </a:r>
            <a:endParaRPr lang="zh-CN" altLang="en-US" sz="40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3352976"/>
            <a:ext cx="1944216" cy="2438047"/>
          </a:xfrm>
          <a:prstGeom prst="rect">
            <a:avLst/>
          </a:prstGeom>
        </p:spPr>
      </p:pic>
      <p:sp>
        <p:nvSpPr>
          <p:cNvPr id="5" name="AutoShape 755"/>
          <p:cNvSpPr>
            <a:spLocks noChangeArrowheads="1"/>
          </p:cNvSpPr>
          <p:nvPr/>
        </p:nvSpPr>
        <p:spPr bwMode="auto">
          <a:xfrm>
            <a:off x="2204865" y="1987380"/>
            <a:ext cx="4032423" cy="2731191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20090" algn="just">
              <a:spcAft>
                <a:spcPts val="0"/>
              </a:spcAft>
            </a:pP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试编一程序，把分数</a:t>
            </a:r>
            <a:r>
              <a:rPr lang="en-US" altLang="zh-CN" sz="28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1/7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转化成小数的形式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，要求计算结果精确到小数点后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位。</a:t>
            </a:r>
            <a:endParaRPr lang="zh-CN" sz="2800" kern="10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0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25" y="1004887"/>
            <a:ext cx="2952750" cy="71342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599209" y="5821527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764992" y="5800903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764992" y="649416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887" y="2433915"/>
            <a:ext cx="4676190" cy="2485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864" y="1342651"/>
            <a:ext cx="2714625" cy="5038725"/>
          </a:xfrm>
          <a:prstGeom prst="rect">
            <a:avLst/>
          </a:prstGeom>
        </p:spPr>
      </p:pic>
      <p:sp>
        <p:nvSpPr>
          <p:cNvPr id="6" name="星形: 四角 5"/>
          <p:cNvSpPr/>
          <p:nvPr/>
        </p:nvSpPr>
        <p:spPr>
          <a:xfrm>
            <a:off x="1556792" y="7092280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文本框 17">
            <a:hlinkClick r:id="rId5" tooltip="点一点" action="ppaction://hlinkfile"/>
          </p:cNvPr>
          <p:cNvSpPr txBox="1"/>
          <p:nvPr/>
        </p:nvSpPr>
        <p:spPr>
          <a:xfrm>
            <a:off x="2722575" y="7071656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18">
            <a:hlinkClick r:id="rId6" tooltip="点一点" action="ppaction://hlinkfile"/>
          </p:cNvPr>
          <p:cNvSpPr txBox="1"/>
          <p:nvPr/>
        </p:nvSpPr>
        <p:spPr>
          <a:xfrm>
            <a:off x="2722575" y="77649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1208" y="1075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另一种方法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 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a554683b-c94d-4302-a98e-2da270a54569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WPS 演示</Application>
  <PresentationFormat>全屏显示(4:3)</PresentationFormat>
  <Paragraphs>25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7</vt:i4>
      </vt:variant>
    </vt:vector>
  </HeadingPairs>
  <TitlesOfParts>
    <vt:vector size="24" baseType="lpstr">
      <vt:lpstr>Arial</vt:lpstr>
      <vt:lpstr>宋体</vt:lpstr>
      <vt:lpstr>Wingdings</vt:lpstr>
      <vt:lpstr>仿宋</vt:lpstr>
      <vt:lpstr>楷体</vt:lpstr>
      <vt:lpstr>Times New Roman</vt:lpstr>
      <vt:lpstr>Calibri</vt:lpstr>
      <vt:lpstr>华文楷体</vt:lpstr>
      <vt:lpstr>黑体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66</cp:revision>
  <dcterms:created xsi:type="dcterms:W3CDTF">2017-03-13T11:27:00Z</dcterms:created>
  <dcterms:modified xsi:type="dcterms:W3CDTF">2023-03-31T07:49:53Z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59872FC5DFA144D085787ED7F1E28867_12</vt:lpwstr>
  </property>
  <property fmtid="{D5CDD505-2E9C-101B-9397-08002B2CF9AE}" pid="3" name="KSOProductBuildVer">
    <vt:lpwstr>2052-11.1.0.14036</vt:lpwstr>
  </property>
</Properties>
</file>